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3" r:id="rId11"/>
    <p:sldId id="265" r:id="rId12"/>
    <p:sldId id="266" r:id="rId13"/>
    <p:sldId id="275" r:id="rId14"/>
    <p:sldId id="274" r:id="rId15"/>
    <p:sldId id="276" r:id="rId16"/>
    <p:sldId id="277" r:id="rId17"/>
    <p:sldId id="268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8308776" cy="367240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Технология профессионального выбора.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Профессиограмма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психограмма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профессии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 технологии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Бекташева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Э.И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5112568" cy="259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21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Алгоритм выбора профессии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.Рассмотреть как можно больше профессий.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.С помощью учителей или специалистов изучить самого себя (интересы, склонности, темперамент, черты характера  и т.д.).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.С помощью средств массовой информации, Интернета найти информацию о том, какие профессии востребованы на рынке труда.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.Выбрать наиболее привлекательную профессию.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.Сравнить полученные знания о выбранной профессии со своими представлениями о ней.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.Посоветоваться с родителями, учителями, врачами.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Выбрав для себя будущую профессию, быть настойчивым в стремлении овладеть ею в совершенстве.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5760640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работника закрепляется в присвоении ему определенной квалификации, звания, разряда, категории или класса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делятся по категориям: 1, 2, 3, высшая категории и без категории (врачи, учителя, инженеры, экономисты и пр.).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116632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совокупность знаний и умений, позволяющих выполнять работы определённого уровня сложности.</a:t>
            </a:r>
          </a:p>
          <a:p>
            <a:pPr algn="just"/>
            <a:endParaRPr lang="ru-RU" sz="2400" dirty="0"/>
          </a:p>
        </p:txBody>
      </p:sp>
      <p:pic>
        <p:nvPicPr>
          <p:cNvPr id="6146" name="Picture 2" descr="https://im2-tub-ru.yandex.net/i?id=6013b83170923f607c0c3c82902f5784&amp;n=33&amp;h=190&amp;w=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851" y="2924944"/>
            <a:ext cx="2719149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64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640" y="260648"/>
            <a:ext cx="72313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тарифно-квалификационный справочник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(ЕТКС)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8676456" cy="4185592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Основные </a:t>
            </a:r>
            <a:r>
              <a:rPr lang="ru-RU" sz="2400" dirty="0">
                <a:latin typeface="Times New Roman"/>
                <a:ea typeface="Times New Roman"/>
              </a:rPr>
              <a:t>требования к квалификации работника, к конкретной специальности и профессии представлены в </a:t>
            </a:r>
            <a:r>
              <a:rPr lang="ru-RU" sz="2400" b="1" dirty="0">
                <a:latin typeface="Times New Roman"/>
                <a:ea typeface="Times New Roman"/>
              </a:rPr>
              <a:t>едином тарифно-квалификационном справочнике (ЕТКС)</a:t>
            </a:r>
            <a:r>
              <a:rPr lang="ru-RU" sz="2400" dirty="0">
                <a:latin typeface="Times New Roman"/>
                <a:ea typeface="Times New Roman"/>
              </a:rPr>
              <a:t>. В нем приводится перечень того, что должен уметь работник соответствующего разряда, какими личностными качествами обладать, а также пример таких работников. (Показать. Зачитать пример по профессии, выбранной учащимися).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4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Соотнесение понятий и категорий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Найдите ошибки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Токарь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Тракторист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Столяр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Пианист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Монтажник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Ветеринарный врач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Продавец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Сборщик полупроводниковых приборов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Парикмахер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Специальности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Хирург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Водитель автомобиля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Летчик-испытатель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Судья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Швея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Проводник вагонов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Адвокат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Профессиограмма</a:t>
            </a:r>
            <a:r>
              <a:rPr lang="ru-RU" b="1" dirty="0" smtClean="0"/>
              <a:t> и </a:t>
            </a:r>
            <a:r>
              <a:rPr lang="ru-RU" b="1" dirty="0" err="1" smtClean="0"/>
              <a:t>психограмма</a:t>
            </a:r>
            <a:r>
              <a:rPr lang="ru-RU" b="1" dirty="0" smtClean="0"/>
              <a:t> профессий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Профессиограмма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описание особенностей конкретной профессии или специальности, служащее для ознакомления с избираемой профессией.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Психограмма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включает в себя описание требований, предъявляемых профессией к психологическим качествам человека (мышлению, вниманию, восприятию).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профессиограммы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85828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общая характеристика профессии (история профессии, ее общественная значимость, потребность в данной профессии, примеры из биографий ее представителей);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производственная характеристика профессии (описание трудового процесса);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содержание и характер труда, предмет, средства и результаты труда;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связь с другими специальностями, уровень механизации и автоматизации производства;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необходимые общие и специальные знания и умения;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требования, предъявляемые профессий к работнику (состояние его здоровья, физиологические и психологические особенности, медицинские противопоказания);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психологическая характеристика труда (его привлекательные непривлекательные стороны, трудности в работе, возможности творческой работы, важнейшие профессиональные качества);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условия труда: санитарно - гигиенические (работа в помещении, на открытом воздухе, сидя, стоя, наличие шума, температура воздуха в рабочем помещении и т.п.); экономические (оплата труда, льготы, отпуск, возможности профессионального роста) и т.д.;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сведения о возможности получения профессии (учебные заведения, литература о профессиях).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профессиограмму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интересующей вас профессии: изучите на основе различных источников (средств массовой информации, Интернета, художественной литературы, экскурсии на производство, опроса специалистов) наиболее важные требования, предъявляемые выбранной вами профессией к условиям, орудиям и средствам труда, профессионально важным качествам работника. Опишите профессию. Обоснуйте свой выбор.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7077472" cy="16288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 и трудоустройства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000240"/>
            <a:ext cx="7748934" cy="4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21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2394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/>
            </a:r>
            <a:br>
              <a:rPr lang="ru-RU" sz="5400" dirty="0" smtClean="0">
                <a:latin typeface="Monotype Corsiva" pitchFamily="66" charset="0"/>
              </a:rPr>
            </a:br>
            <a:r>
              <a:rPr lang="ru-RU" sz="5400" dirty="0" smtClean="0">
                <a:latin typeface="Monotype Corsiva" pitchFamily="66" charset="0"/>
              </a:rPr>
              <a:t>Спасибо  </a:t>
            </a:r>
            <a:r>
              <a:rPr lang="ru-RU" sz="5400" dirty="0" smtClean="0">
                <a:latin typeface="Monotype Corsiva" pitchFamily="66" charset="0"/>
              </a:rPr>
              <a:t>за  внимание!</a:t>
            </a:r>
            <a:br>
              <a:rPr lang="ru-RU" sz="5400" dirty="0" smtClean="0">
                <a:latin typeface="Monotype Corsiva" pitchFamily="66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896543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                 </a:t>
            </a:r>
            <a:endParaRPr lang="ru-RU" sz="1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717032"/>
            <a:ext cx="8075240" cy="283691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/>
                <a:ea typeface="Times New Roman"/>
              </a:rPr>
              <a:t>Профессия</a:t>
            </a:r>
            <a:r>
              <a:rPr lang="ru-RU" dirty="0">
                <a:latin typeface="Times New Roman"/>
                <a:ea typeface="Times New Roman"/>
              </a:rPr>
              <a:t> – это деятельность, направленная на пользу общества, требующая профессионального обучения, выполняемая за определенное вознаграждение (зарплату</a:t>
            </a:r>
            <a:r>
              <a:rPr lang="ru-RU" dirty="0" smtClean="0">
                <a:latin typeface="Times New Roman"/>
                <a:ea typeface="Times New Roman"/>
              </a:rPr>
              <a:t>).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0"/>
            <a:ext cx="590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68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8" y="785794"/>
            <a:ext cx="4143404" cy="5429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«Человек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- живая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природа»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П)</a:t>
            </a:r>
            <a:endParaRPr lang="ru-RU" sz="18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Представители этого типа имеют дело с растительными и животными организмами, микроорганизмами и условиями их существования. </a:t>
            </a:r>
            <a:endParaRPr lang="ru-RU" sz="18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Сюда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можно отнести профессии, связанные с изучением живой и неживой природы, с уходом за растениями и животными, с профилактикой и лечением заболеваний растений и животных: микробиолог, геолог, овощевод, орнитолог, зоотехник, ветеринар, эколог, агрохимик, мелиоратор, лесовод и др.</a:t>
            </a:r>
            <a:endParaRPr lang="ru-RU" sz="1800" dirty="0">
              <a:ea typeface="Calibri"/>
              <a:cs typeface="Times New Roman"/>
            </a:endParaRPr>
          </a:p>
          <a:p>
            <a:pPr algn="just"/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3116"/>
            <a:ext cx="3011294" cy="217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429132"/>
            <a:ext cx="3011294" cy="207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hospital-apteka.ru/uploads/posts/2012-12/1355608656_antibiotiki-rezistentno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924324" cy="1951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134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500042"/>
            <a:ext cx="5544616" cy="34290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2.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«Человек – техника»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      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(и неживая природа) (Т)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Работники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имеют дело с неживыми, техническими объектами труда. </a:t>
            </a:r>
            <a:endParaRPr lang="ru-RU" sz="22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Тип «Человек – техника» 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включает в себя профессии, связанные с созданием, монтажом, сборкой и наладкой технических средств: </a:t>
            </a:r>
            <a:r>
              <a:rPr lang="ru-RU" sz="2200" dirty="0" err="1">
                <a:latin typeface="Times New Roman"/>
                <a:ea typeface="Calibri"/>
                <a:cs typeface="Times New Roman"/>
              </a:rPr>
              <a:t>газоэлектросварщик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токарь, инженер, конструктор, слесарь, монтажник, водитель, механик, машинист, технолог и др.</a:t>
            </a:r>
            <a:endParaRPr lang="ru-RU" sz="2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280480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000504"/>
            <a:ext cx="2857638" cy="214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img12.staticclassifieds.com/images_slandokz/94997028_1_1000x700_trebuetsya-voditel-dlya-raboty-v-taksi-zvezda-ural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357694"/>
            <a:ext cx="4292476" cy="1610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94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500042"/>
            <a:ext cx="5544616" cy="350502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«Человек – </a:t>
            </a:r>
            <a:r>
              <a:rPr lang="ru-RU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человек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(Ч)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Предметом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интереса, распознавания, обслуживания, преобразования здесь являются социальные системы, сообщества, группы населения, люди разного возраста. </a:t>
            </a:r>
            <a:endParaRPr lang="ru-RU" sz="24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К профессиям типа «Человек – </a:t>
            </a:r>
            <a:r>
              <a:rPr lang="ru-RU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человек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» относятся профессии, связанные с медицинским обслуживанием и правовой защитой человека: врач, медсестра, фельдшер, преподаватель, психолог, референт, гувернер, менеджер, продавец, официант, агент по рекламе, экспедитор, юрист, следователь, инспектор ГИБДД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857628"/>
            <a:ext cx="3124688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s.tv-drug.ru/show/2/e/4/6/2e465ea2cf2e60efcd9d1238e700d902_4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143380"/>
            <a:ext cx="3072341" cy="2304256"/>
          </a:xfrm>
          <a:prstGeom prst="rect">
            <a:avLst/>
          </a:prstGeom>
          <a:noFill/>
        </p:spPr>
      </p:pic>
      <p:pic>
        <p:nvPicPr>
          <p:cNvPr id="11268" name="Picture 4" descr="http://andrey-kuzin.ru/wp-content/uploads/2015/09/%D0%BF%D1%80%D0%BE%D0%B4%D0%B0%D0%B2%D0%B5%D1%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928670"/>
            <a:ext cx="2492276" cy="1869207"/>
          </a:xfrm>
          <a:prstGeom prst="rect">
            <a:avLst/>
          </a:prstGeom>
          <a:noFill/>
        </p:spPr>
      </p:pic>
      <p:pic>
        <p:nvPicPr>
          <p:cNvPr id="11270" name="Picture 6" descr="http://gruz58.ru/pages/e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143248"/>
            <a:ext cx="2204244" cy="2272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034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8992" y="571480"/>
            <a:ext cx="5500726" cy="32621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4.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«Человек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- знаковая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система»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(3)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Естественные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 искусственные языки, условные знаки, символы, цифры, формулы - вот предметные миры, которые занимают представителей профессий этого типа. 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/>
                <a:ea typeface="Calibri"/>
              </a:rPr>
              <a:t>Тип «Человек </a:t>
            </a:r>
            <a:r>
              <a:rPr lang="ru-RU" sz="2000" dirty="0">
                <a:latin typeface="Times New Roman"/>
                <a:ea typeface="Calibri"/>
              </a:rPr>
              <a:t>- знаковая </a:t>
            </a:r>
            <a:r>
              <a:rPr lang="ru-RU" sz="2000" dirty="0" smtClean="0">
                <a:latin typeface="Times New Roman"/>
                <a:ea typeface="Calibri"/>
              </a:rPr>
              <a:t>система» </a:t>
            </a:r>
            <a:r>
              <a:rPr lang="ru-RU" sz="2000" dirty="0">
                <a:latin typeface="Times New Roman"/>
                <a:ea typeface="Calibri"/>
              </a:rPr>
              <a:t>объединяет профессии, связанные с текстами, цифрами, формулами, и таблицами, с чертежами, картами, схемами, звуковыми сигналами: переводчик, программист, бухгалтер, экономист, специалист по маркетингу, геодезист, телефонист, налоговый инспектор, чертежник и др.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3199283" cy="241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3024369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funlib.ru/cimg/2014/102013/08311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929066"/>
            <a:ext cx="4004444" cy="2672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653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1312" y="116632"/>
            <a:ext cx="6192688" cy="33569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5.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«Человек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- художественный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образ»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(X)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Явления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факты художественного отображения действительности - вот что занимает представителей этого типа профессий.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типу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«Человек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- художественный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образ»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можно отнести профессии, связанные с созданием, проектированием, моделированием художественных произведений, с изготовлением различных изделий по эскизу, образцу: журналист, художник, модельер, закройщик, ювелир, дизайнер, архитектор, парикмахер,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гример-пастижер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декоратор-оформитель, актер и др.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928934"/>
            <a:ext cx="2483768" cy="23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2319258" cy="22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center.volzhsky.ru/application/sectionfiles/gallery/35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929066"/>
            <a:ext cx="3080027" cy="2736304"/>
          </a:xfrm>
          <a:prstGeom prst="rect">
            <a:avLst/>
          </a:prstGeom>
          <a:noFill/>
        </p:spPr>
      </p:pic>
      <p:pic>
        <p:nvPicPr>
          <p:cNvPr id="9220" name="Picture 4" descr="http://www.thejewelleryeditor.com/media/images_thumbnails/filer_public_thumbnails/old/56041/Christies_Jewels%20of%20London%20Tour_Crown%20Jewels.jpg--760x0-q80-crop-scale-subsampling-2-upscale-fal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500438"/>
            <a:ext cx="3142058" cy="2234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0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428604"/>
            <a:ext cx="6734552" cy="1803644"/>
          </a:xfrm>
        </p:spPr>
        <p:txBody>
          <a:bodyPr>
            <a:normAutofit fontScale="92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Times New Roman"/>
              </a:rPr>
              <a:t>Специальность </a:t>
            </a:r>
            <a:r>
              <a:rPr lang="ru-RU" sz="2800" b="1" dirty="0">
                <a:latin typeface="Times New Roman"/>
                <a:ea typeface="Times New Roman"/>
              </a:rPr>
              <a:t>– конкретный вид деятельности  в рамках той или иной профессии</a:t>
            </a:r>
            <a:r>
              <a:rPr lang="ru-RU" sz="2800" dirty="0">
                <a:latin typeface="Times New Roman"/>
                <a:ea typeface="Times New Roman"/>
              </a:rPr>
              <a:t> (слесарь–сборщик, слесарь–инструментальщик, слесарь–ремонтник, слесарь–сантехник).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857496"/>
            <a:ext cx="64475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/>
                <a:ea typeface="Times New Roman"/>
              </a:rPr>
              <a:t>Профессия </a:t>
            </a:r>
            <a:r>
              <a:rPr lang="ru-RU" sz="2400" dirty="0">
                <a:latin typeface="Times New Roman"/>
                <a:ea typeface="Times New Roman"/>
              </a:rPr>
              <a:t>объединяет группу родственных специальностей. Например, профессия учитель включает специальности: учитель физики, математики, физкультуры, истории и так далее; профессия «слесарь» включает специальности сантехник, электрослесарь, автослесарь; «врач» – хирург, терапевт, офтальмолог, отоларинголог и др.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000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оптимального выбора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2" y="2348881"/>
            <a:ext cx="4608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Зона совпадения стремлений личности с потребностями общества в профессиональных кадрах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Зона совпадения возможностей личности с потребностями общества в кадрах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Зона оптимального выбора профессии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1046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Технология профессионального выбора. Профессиограмма и психограмма профессии                                           учитель технологии                                                                                       Бекташева Э.И.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Зона оптимального выбора профессии</vt:lpstr>
      <vt:lpstr>Алгоритм выбора профессии</vt:lpstr>
      <vt:lpstr>Слайд 11</vt:lpstr>
      <vt:lpstr>Единый тарифно-квалификационный справочник (ЕТКС)</vt:lpstr>
      <vt:lpstr>Соотнесение понятий и категорий Найдите ошибки </vt:lpstr>
      <vt:lpstr>Профессиограмма и психограмма профессий</vt:lpstr>
      <vt:lpstr>Схема профессиограммы</vt:lpstr>
      <vt:lpstr>Практическая работа</vt:lpstr>
      <vt:lpstr>Строим  планы профессионального образования и трудоустройства </vt:lpstr>
      <vt:lpstr>  Спасибо  за 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Профессия, специальность, квалификация  и уровень оплаты труда. Профессиональное образование, карьера</dc:title>
  <dc:creator>Пользователь</dc:creator>
  <cp:lastModifiedBy>Admin</cp:lastModifiedBy>
  <cp:revision>16</cp:revision>
  <dcterms:created xsi:type="dcterms:W3CDTF">2015-12-10T17:43:39Z</dcterms:created>
  <dcterms:modified xsi:type="dcterms:W3CDTF">2019-01-28T17:54:00Z</dcterms:modified>
</cp:coreProperties>
</file>